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69" r:id="rId3"/>
    <p:sldId id="279" r:id="rId4"/>
    <p:sldId id="278" r:id="rId5"/>
    <p:sldId id="277" r:id="rId6"/>
    <p:sldId id="276" r:id="rId7"/>
    <p:sldId id="270" r:id="rId8"/>
    <p:sldId id="275" r:id="rId9"/>
    <p:sldId id="267" r:id="rId10"/>
    <p:sldId id="271" r:id="rId11"/>
    <p:sldId id="272" r:id="rId12"/>
    <p:sldId id="268" r:id="rId13"/>
    <p:sldId id="273" r:id="rId14"/>
    <p:sldId id="257" r:id="rId15"/>
    <p:sldId id="259" r:id="rId16"/>
    <p:sldId id="260" r:id="rId17"/>
    <p:sldId id="261" r:id="rId18"/>
    <p:sldId id="262" r:id="rId19"/>
    <p:sldId id="264" r:id="rId20"/>
    <p:sldId id="265" r:id="rId21"/>
    <p:sldId id="274" r:id="rId22"/>
    <p:sldId id="281" r:id="rId23"/>
    <p:sldId id="280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94707"/>
  </p:normalViewPr>
  <p:slideViewPr>
    <p:cSldViewPr snapToGrid="0" snapToObjects="1">
      <p:cViewPr varScale="1">
        <p:scale>
          <a:sx n="85" d="100"/>
          <a:sy n="85" d="100"/>
        </p:scale>
        <p:origin x="1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59B0C9-64F0-FE4B-ABA4-2B5B83F91807}" type="datetimeFigureOut">
              <a:rPr kumimoji="1" lang="zh-CN" altLang="en-US" smtClean="0"/>
              <a:t>2021/1/15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E81218-90BD-6E44-9C6B-FC9DE8D3C4B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563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E81218-90BD-6E44-9C6B-FC9DE8D3C4B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8765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E15E46-4B16-C140-AB65-BFB8475E24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1B291EC-3B15-5E47-878E-A30631733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A255EC-B58C-E544-9B88-37BA09594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9EF66-74EE-7B4D-B9CE-D32FA6C28C61}" type="datetimeFigureOut">
              <a:rPr kumimoji="1" lang="zh-CN" altLang="en-US" smtClean="0"/>
              <a:t>2021/1/15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8484C0-22BF-E245-89F8-C7B5F7011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778EFD-4593-894D-B362-95857962A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35652-B11B-F14D-82FE-47DF0C3FF7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6751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0BFAF5-EE23-964F-AA5E-E7E41BA5E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3FD7C7-483A-744E-B777-75F5BC4D6A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40C641-476F-8E4B-84FA-E25E68922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9EF66-74EE-7B4D-B9CE-D32FA6C28C61}" type="datetimeFigureOut">
              <a:rPr kumimoji="1" lang="zh-CN" altLang="en-US" smtClean="0"/>
              <a:t>2021/1/15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7842BF-E413-9947-AC35-BCD7B7CEF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24FFB4-7F7B-7145-9CCF-19E6C9AE7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35652-B11B-F14D-82FE-47DF0C3FF7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320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02700DB-064D-9947-ADA6-3C2482FFEC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D77EF32-DCF8-7640-99AD-4B5B100862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C77C60-C959-3041-AA0C-0BA739C5D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9EF66-74EE-7B4D-B9CE-D32FA6C28C61}" type="datetimeFigureOut">
              <a:rPr kumimoji="1" lang="zh-CN" altLang="en-US" smtClean="0"/>
              <a:t>2021/1/15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6F3F85-065A-C647-8558-14458BA40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230112-3C31-404B-842E-98DDDDB9F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35652-B11B-F14D-82FE-47DF0C3FF7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247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C12A4D-7FE3-4D4F-8AD5-347107039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DC1240-33A1-8F4B-88A8-2745D15EA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75E501-7D53-9043-AA0A-07407FAF6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9EF66-74EE-7B4D-B9CE-D32FA6C28C61}" type="datetimeFigureOut">
              <a:rPr kumimoji="1" lang="zh-CN" altLang="en-US" smtClean="0"/>
              <a:t>2021/1/15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2480A1-55F9-EC4A-8AAF-DF44FF33F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21ADD7-53B1-5D43-88D8-F975C07F7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35652-B11B-F14D-82FE-47DF0C3FF7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5899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FBA468-73A3-0B43-8B13-9DB7DCA42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ABBCC5-CD76-274D-9D85-3FB84A7E1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1AD2A4-098C-1F47-B3D4-0CA70616D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9EF66-74EE-7B4D-B9CE-D32FA6C28C61}" type="datetimeFigureOut">
              <a:rPr kumimoji="1" lang="zh-CN" altLang="en-US" smtClean="0"/>
              <a:t>2021/1/15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DFE6BA-089F-D045-979D-079E0DEB2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0D0108-72E8-FC4B-B526-64953D014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35652-B11B-F14D-82FE-47DF0C3FF7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459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61F333-4F00-6D4C-82BE-51F02D888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365E6B-F390-E043-A48A-9AC354D172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770979-34A6-CE49-8A7F-98E4140822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20D5F3-2F60-6B41-8642-D46EF7EBE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9EF66-74EE-7B4D-B9CE-D32FA6C28C61}" type="datetimeFigureOut">
              <a:rPr kumimoji="1" lang="zh-CN" altLang="en-US" smtClean="0"/>
              <a:t>2021/1/15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1A2429-6D36-9C44-83AA-9DA7D1EEF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90916C-51AA-3440-9AC2-18A6F9730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35652-B11B-F14D-82FE-47DF0C3FF7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7663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67300E-698E-5E4D-A37C-EC6333C29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EDCF4A-E104-CD40-B66E-273CB251EF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F254BF-B13D-9E4A-82E2-8FFC7CA05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F69C51F-F172-5242-8D9F-0AD737DA22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020AEB9-1A67-5840-87C3-353AE19E40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1560E7F-B5C0-114F-8B1D-94EFC0CEC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9EF66-74EE-7B4D-B9CE-D32FA6C28C61}" type="datetimeFigureOut">
              <a:rPr kumimoji="1" lang="zh-CN" altLang="en-US" smtClean="0"/>
              <a:t>2021/1/15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6F0508B-60A8-074B-BDB2-CD7EDF4C4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FB47C2A-F2BC-0444-AD5C-6467E681B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35652-B11B-F14D-82FE-47DF0C3FF7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7903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8E0132-0B0D-044D-8F24-61AD7EAAD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B19807E-DCF9-FA45-980D-4D7F7C045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9EF66-74EE-7B4D-B9CE-D32FA6C28C61}" type="datetimeFigureOut">
              <a:rPr kumimoji="1" lang="zh-CN" altLang="en-US" smtClean="0"/>
              <a:t>2021/1/15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84C44A6-90FA-864F-84E6-FC6DA5F85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68D52AB-0C7B-1144-99F1-E99FD1D99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35652-B11B-F14D-82FE-47DF0C3FF7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6428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65394C9-E399-C340-921C-A000F4DEF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9EF66-74EE-7B4D-B9CE-D32FA6C28C61}" type="datetimeFigureOut">
              <a:rPr kumimoji="1" lang="zh-CN" altLang="en-US" smtClean="0"/>
              <a:t>2021/1/15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C79FDF1-D468-EF41-9BF1-58A928649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28C84C-1422-C244-8A5E-A12D7431F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35652-B11B-F14D-82FE-47DF0C3FF7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47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AED0D5-ED40-4247-A669-6B3874798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74E2AD-84C8-8A48-B125-A68908B2E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6FBF31F-6E71-E649-A4FF-3BED4266C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D16F77-323C-A34F-AC63-B0C4B2958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9EF66-74EE-7B4D-B9CE-D32FA6C28C61}" type="datetimeFigureOut">
              <a:rPr kumimoji="1" lang="zh-CN" altLang="en-US" smtClean="0"/>
              <a:t>2021/1/15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C96406-4583-6240-98D2-1155FBB43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AE04E7-284E-7B44-8D54-A94C7543C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35652-B11B-F14D-82FE-47DF0C3FF7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1120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246485-AA85-034C-BBFA-51A548156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599F3CE-247F-1B46-B3F0-6B247D0170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FE9CD2D-9767-5645-A6DF-39E2D4C4E9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122C93-FBF5-1C46-9C7D-A23074519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9EF66-74EE-7B4D-B9CE-D32FA6C28C61}" type="datetimeFigureOut">
              <a:rPr kumimoji="1" lang="zh-CN" altLang="en-US" smtClean="0"/>
              <a:t>2021/1/15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25C04B9-63E5-2948-B6BF-1D5380D9B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CCBC84-C100-E64A-872C-2055A6D1E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35652-B11B-F14D-82FE-47DF0C3FF7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4644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37C58B7-771D-154E-A2AA-897DFEF8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59E600-244F-3447-94DB-BD1EFE563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6A4628-2560-7A43-BB48-BAE7D2DBB3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9EF66-74EE-7B4D-B9CE-D32FA6C28C61}" type="datetimeFigureOut">
              <a:rPr kumimoji="1" lang="zh-CN" altLang="en-US" smtClean="0"/>
              <a:t>2021/1/15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ACEE55-3CC4-8343-81D4-3BCC87EB5F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70BA0A-584C-0A4E-95A4-44D649D67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C35652-B11B-F14D-82FE-47DF0C3FF7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6072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4C6C9FE-6BA0-3D42-9C09-9E3AB77752EB}"/>
              </a:ext>
            </a:extLst>
          </p:cNvPr>
          <p:cNvSpPr txBox="1"/>
          <p:nvPr/>
        </p:nvSpPr>
        <p:spPr>
          <a:xfrm>
            <a:off x="-2" y="2818151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</a:t>
            </a:r>
            <a:r>
              <a:rPr kumimoji="1" lang="zh-CN" alt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endParaRPr kumimoji="1" lang="zh-CN" alt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D74FE02-E885-EF44-9701-4E7B5C90E6EC}"/>
              </a:ext>
            </a:extLst>
          </p:cNvPr>
          <p:cNvSpPr txBox="1"/>
          <p:nvPr/>
        </p:nvSpPr>
        <p:spPr>
          <a:xfrm>
            <a:off x="-1" y="4266136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Xu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Hang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Gao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083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478B180-AF99-1540-BDCE-838C0F2D7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7863"/>
            <a:ext cx="12192000" cy="4064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871E58F-0902-DF4B-BF72-ACA3C70BF932}"/>
              </a:ext>
            </a:extLst>
          </p:cNvPr>
          <p:cNvSpPr txBox="1"/>
          <p:nvPr/>
        </p:nvSpPr>
        <p:spPr>
          <a:xfrm>
            <a:off x="0" y="5281863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kumimoji="1" lang="zh-CN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</a:t>
            </a:r>
            <a:endParaRPr kumimoji="1" lang="zh-CN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896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478B180-AF99-1540-BDCE-838C0F2D7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7862"/>
            <a:ext cx="12192000" cy="406399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D976CB5-90B6-1E49-A908-81ECECA9EA83}"/>
              </a:ext>
            </a:extLst>
          </p:cNvPr>
          <p:cNvSpPr txBox="1"/>
          <p:nvPr/>
        </p:nvSpPr>
        <p:spPr>
          <a:xfrm>
            <a:off x="0" y="5281863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</a:t>
            </a:r>
            <a:r>
              <a:rPr kumimoji="1" lang="zh-CN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0.3</a:t>
            </a:r>
            <a:endParaRPr kumimoji="1" lang="zh-CN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903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9AF0986-6D3E-2148-BD74-96BAC575AA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75"/>
          <a:stretch/>
        </p:blipFill>
        <p:spPr>
          <a:xfrm>
            <a:off x="756988" y="24065"/>
            <a:ext cx="5143500" cy="61601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393778D-9294-8045-BBC8-B341E4C903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75"/>
          <a:stretch/>
        </p:blipFill>
        <p:spPr>
          <a:xfrm>
            <a:off x="6604334" y="24065"/>
            <a:ext cx="5143500" cy="616016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DD710E4-10A6-4748-A542-3F822C114172}"/>
              </a:ext>
            </a:extLst>
          </p:cNvPr>
          <p:cNvSpPr txBox="1"/>
          <p:nvPr/>
        </p:nvSpPr>
        <p:spPr>
          <a:xfrm>
            <a:off x="0" y="5799512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endParaRPr kumimoji="1" lang="zh-CN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609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4C6C9FE-6BA0-3D42-9C09-9E3AB77752EB}"/>
              </a:ext>
            </a:extLst>
          </p:cNvPr>
          <p:cNvSpPr txBox="1"/>
          <p:nvPr/>
        </p:nvSpPr>
        <p:spPr>
          <a:xfrm>
            <a:off x="0" y="2953062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5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Modelarts</a:t>
            </a:r>
            <a:endParaRPr kumimoji="1" lang="zh-CN" alt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268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05E7F9B-06DB-7B40-9698-BD2A29A92E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935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AE46831-A1CF-B54B-9FA6-96FD5CB7DF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38ECBCB7-E64E-5749-80E4-76C0D7109642}"/>
              </a:ext>
            </a:extLst>
          </p:cNvPr>
          <p:cNvSpPr/>
          <p:nvPr/>
        </p:nvSpPr>
        <p:spPr>
          <a:xfrm>
            <a:off x="783389" y="3140410"/>
            <a:ext cx="852906" cy="469063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1787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04D9E22-626F-F24E-AB94-F9E37BE5CA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941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4347CDA-4ACD-404B-AE73-D111CDAF8D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21306" y="0"/>
            <a:ext cx="8205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5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8A626C9-8185-3445-A1AE-C31C306E60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026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AF8B458-91BC-A343-8B3C-3774525524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3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4C6C9FE-6BA0-3D42-9C09-9E3AB77752EB}"/>
              </a:ext>
            </a:extLst>
          </p:cNvPr>
          <p:cNvSpPr txBox="1"/>
          <p:nvPr/>
        </p:nvSpPr>
        <p:spPr>
          <a:xfrm>
            <a:off x="0" y="2953062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  <a:endParaRPr kumimoji="1" lang="zh-CN" alt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88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302D61B-EE1A-5144-AB38-EDFB315F6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8716"/>
            <a:ext cx="12192000" cy="542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12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4C6C9FE-6BA0-3D42-9C09-9E3AB77752EB}"/>
              </a:ext>
            </a:extLst>
          </p:cNvPr>
          <p:cNvSpPr txBox="1"/>
          <p:nvPr/>
        </p:nvSpPr>
        <p:spPr>
          <a:xfrm>
            <a:off x="0" y="2953062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endParaRPr kumimoji="1" lang="zh-CN" alt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053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4C6C9FE-6BA0-3D42-9C09-9E3AB77752EB}"/>
              </a:ext>
            </a:extLst>
          </p:cNvPr>
          <p:cNvSpPr txBox="1"/>
          <p:nvPr/>
        </p:nvSpPr>
        <p:spPr>
          <a:xfrm>
            <a:off x="0" y="2953062"/>
            <a:ext cx="121919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姓名</a:t>
            </a:r>
            <a:r>
              <a:rPr kumimoji="1" lang="en-US" altLang="zh-C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kumimoji="1" lang="zh-CN" alt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学号</a:t>
            </a:r>
            <a:endParaRPr kumimoji="1" lang="en-US" altLang="zh-CN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CN" sz="5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Xusi</a:t>
            </a:r>
            <a:r>
              <a:rPr kumimoji="1" lang="en-US" altLang="zh-CN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_BA20007058</a:t>
            </a:r>
            <a:endParaRPr kumimoji="1" lang="zh-CN" alt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4149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4C6C9FE-6BA0-3D42-9C09-9E3AB77752EB}"/>
              </a:ext>
            </a:extLst>
          </p:cNvPr>
          <p:cNvSpPr txBox="1"/>
          <p:nvPr/>
        </p:nvSpPr>
        <p:spPr>
          <a:xfrm>
            <a:off x="0" y="2953062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Enjoy</a:t>
            </a:r>
            <a:r>
              <a:rPr kumimoji="1" lang="zh-CN" alt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Competition</a:t>
            </a:r>
            <a:endParaRPr kumimoji="1" lang="zh-CN" alt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05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E3E154C-CB18-FB4C-B7AF-19EDABA79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22" y="1366821"/>
            <a:ext cx="11964478" cy="404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69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A0B7DA8-BEFF-9A4B-AE6E-FE724E1EE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485" y="61876"/>
            <a:ext cx="8710862" cy="678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757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84B5358-A864-6A47-A1BE-BA9950477F4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9" y="1"/>
            <a:ext cx="9192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22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0326BF2-3983-C646-AFC6-C1DF690A323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845" y="18415"/>
            <a:ext cx="5274310" cy="682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62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4C6C9FE-6BA0-3D42-9C09-9E3AB77752EB}"/>
              </a:ext>
            </a:extLst>
          </p:cNvPr>
          <p:cNvSpPr txBox="1"/>
          <p:nvPr/>
        </p:nvSpPr>
        <p:spPr>
          <a:xfrm>
            <a:off x="0" y="2953062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kumimoji="1" lang="zh-CN" alt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kumimoji="1" lang="zh-CN" alt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Fault</a:t>
            </a:r>
            <a:r>
              <a:rPr kumimoji="1" lang="zh-CN" alt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  <a:endParaRPr kumimoji="1" lang="zh-CN" alt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262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D7CCC143-43BE-534D-B78A-F49CD0BFA365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541" y="685440"/>
            <a:ext cx="9741405" cy="547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027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DDB6510-7196-2541-A2D5-9830353F7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90" y="625642"/>
            <a:ext cx="6007768" cy="300388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2276A4D-B889-9541-BAF4-D315EF722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44" y="3629526"/>
            <a:ext cx="5967660" cy="29838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9A0F861-C3AF-2049-ADAC-D4FBD66ED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086" y="597569"/>
            <a:ext cx="6063914" cy="303195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264B0F4-71AA-F04E-9CC4-E2049BD18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159" y="3657599"/>
            <a:ext cx="6007768" cy="300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26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31</Words>
  <Application>Microsoft Macintosh PowerPoint</Application>
  <PresentationFormat>宽屏</PresentationFormat>
  <Paragraphs>13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11</cp:revision>
  <dcterms:created xsi:type="dcterms:W3CDTF">2021-01-15T03:12:45Z</dcterms:created>
  <dcterms:modified xsi:type="dcterms:W3CDTF">2021-01-15T06:57:38Z</dcterms:modified>
</cp:coreProperties>
</file>